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Fira Sans" panose="020B05030500000200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44065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1319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cd2ebbc9fe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cd2ebbc9fe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3692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d2ebbc9fe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d2ebbc9fe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7249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d2ebbc9f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d2ebbc9f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6190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cd2ebbc9fe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cd2ebbc9fe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4667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d2ebbc9fe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cd2ebbc9fe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6370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d2ebbc9fe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cd2ebbc9fe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948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ko-obchod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blanickeekocentrum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2.jp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2120187"/>
            <a:ext cx="8520600" cy="105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4000" dirty="0" smtClean="0">
                <a:latin typeface="Fira Sans"/>
                <a:ea typeface="Fira Sans"/>
                <a:cs typeface="Fira Sans"/>
                <a:sym typeface="Fira Sans"/>
              </a:rPr>
              <a:t>XXI. </a:t>
            </a:r>
            <a:r>
              <a:rPr lang="cs" sz="4000" dirty="0">
                <a:latin typeface="Fira Sans"/>
                <a:ea typeface="Fira Sans"/>
                <a:cs typeface="Fira Sans"/>
                <a:sym typeface="Fira Sans"/>
              </a:rPr>
              <a:t>středočeská konference k environmentální výchově</a:t>
            </a:r>
            <a:endParaRPr sz="4000" dirty="0">
              <a:latin typeface="Fira Sans"/>
              <a:ea typeface="Fira Sans"/>
              <a:cs typeface="Fira Sans"/>
              <a:sym typeface="Fira Sans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550" y="347825"/>
            <a:ext cx="5317526" cy="71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32300" y="4326275"/>
            <a:ext cx="2266350" cy="62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52955" y="4625399"/>
            <a:ext cx="1772574" cy="31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25203" y="4604985"/>
            <a:ext cx="1407422" cy="41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57" y="4171496"/>
            <a:ext cx="1734662" cy="9078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ctrTitle"/>
          </p:nvPr>
        </p:nvSpPr>
        <p:spPr>
          <a:xfrm>
            <a:off x="311700" y="1739187"/>
            <a:ext cx="8520600" cy="105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4000">
                <a:latin typeface="Fira Sans"/>
                <a:ea typeface="Fira Sans"/>
                <a:cs typeface="Fira Sans"/>
                <a:sym typeface="Fira Sans"/>
              </a:rPr>
              <a:t>EVVO v ČSOP Vlašim</a:t>
            </a:r>
            <a:endParaRPr sz="4000">
              <a:latin typeface="Fira Sans"/>
              <a:ea typeface="Fira Sans"/>
              <a:cs typeface="Fira Sans"/>
              <a:sym typeface="Fira Sans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550" y="347825"/>
            <a:ext cx="6600250" cy="89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61900" y="3508375"/>
            <a:ext cx="3420201" cy="11400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7" name="Google Shape;67;p14"/>
          <p:cNvGrpSpPr/>
          <p:nvPr/>
        </p:nvGrpSpPr>
        <p:grpSpPr>
          <a:xfrm>
            <a:off x="454025" y="3578325"/>
            <a:ext cx="8060374" cy="1000125"/>
            <a:chOff x="454025" y="3578325"/>
            <a:chExt cx="8060374" cy="1000125"/>
          </a:xfrm>
        </p:grpSpPr>
        <p:pic>
          <p:nvPicPr>
            <p:cNvPr id="68" name="Google Shape;68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54025" y="3711675"/>
              <a:ext cx="1905000" cy="733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609399" y="3578325"/>
              <a:ext cx="1905000" cy="10001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ctrTitle"/>
          </p:nvPr>
        </p:nvSpPr>
        <p:spPr>
          <a:xfrm>
            <a:off x="311700" y="1739187"/>
            <a:ext cx="8520600" cy="105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4000">
                <a:latin typeface="Fira Sans"/>
                <a:ea typeface="Fira Sans"/>
                <a:cs typeface="Fira Sans"/>
                <a:sym typeface="Fira Sans"/>
              </a:rPr>
              <a:t>Nabídka ekocentra pedagogům</a:t>
            </a:r>
            <a:endParaRPr sz="4000">
              <a:latin typeface="Fira Sans"/>
              <a:ea typeface="Fira Sans"/>
              <a:cs typeface="Fira Sans"/>
              <a:sym typeface="Fira Sans"/>
            </a:endParaRPr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550" y="347825"/>
            <a:ext cx="6600250" cy="89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5375" y="3190475"/>
            <a:ext cx="4413249" cy="147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727850" y="1528500"/>
            <a:ext cx="8104800" cy="29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cs"/>
              <a:t>Denní výukové programy</a:t>
            </a:r>
            <a:endParaRPr/>
          </a:p>
          <a:p>
            <a:pPr marL="0" lvl="0" indent="4572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cs"/>
              <a:t>pro všechny stupně škol</a:t>
            </a:r>
            <a:endParaRPr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cs"/>
              <a:t>Pobytové programy (a ozdravné pobyty)</a:t>
            </a:r>
            <a:endParaRPr/>
          </a:p>
          <a:p>
            <a:pPr marL="0" lvl="0" indent="4572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cs"/>
              <a:t>pro základní školy</a:t>
            </a:r>
            <a:endParaRPr/>
          </a:p>
          <a:p>
            <a:pPr marL="0" lvl="0" indent="4572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cs"/>
              <a:t>3-5 dnů</a:t>
            </a:r>
            <a:endParaRPr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cs"/>
              <a:t>Realizace šablon pro školy </a:t>
            </a:r>
            <a:endParaRPr/>
          </a:p>
          <a:p>
            <a:pPr marL="0" lvl="0" indent="45720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lang="cs"/>
              <a:t>projektové dny, 4hodinové bloky</a:t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550" y="347825"/>
            <a:ext cx="5317526" cy="71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32300" y="4326275"/>
            <a:ext cx="2266350" cy="62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715725" y="1528500"/>
            <a:ext cx="8116800" cy="27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Metodická podpora pedagogům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dirty="0"/>
              <a:t>	metodiky a ekopedagogická literatura (</a:t>
            </a:r>
            <a:r>
              <a:rPr lang="cs" u="sng" dirty="0">
                <a:solidFill>
                  <a:schemeClr val="hlink"/>
                </a:solidFill>
                <a:hlinkClick r:id="rId3"/>
              </a:rPr>
              <a:t>eko-obchod.cz</a:t>
            </a:r>
            <a:r>
              <a:rPr lang="cs" dirty="0"/>
              <a:t>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dirty="0"/>
              <a:t>Knihovna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dirty="0"/>
              <a:t>Půjčovna simulačních her</a:t>
            </a:r>
            <a:endParaRPr dirty="0"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1550" y="347825"/>
            <a:ext cx="5317526" cy="71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32300" y="4326275"/>
            <a:ext cx="2266350" cy="62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752125" y="1528500"/>
            <a:ext cx="8080200" cy="27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Rozesílky novinek z EVVO v rámci středočeského kraje </a:t>
            </a:r>
            <a:endParaRPr dirty="0"/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dirty="0"/>
              <a:t>aktuality</a:t>
            </a:r>
            <a:endParaRPr dirty="0"/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dirty="0"/>
              <a:t>granty a dotace</a:t>
            </a:r>
            <a:endParaRPr dirty="0"/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dirty="0"/>
              <a:t>články s environmentálním přesahem</a:t>
            </a:r>
            <a:endParaRPr dirty="0"/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dirty="0"/>
              <a:t>tipy (a triky)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dirty="0"/>
              <a:t>(registrace na </a:t>
            </a:r>
            <a:r>
              <a:rPr lang="cs" u="sng" dirty="0">
                <a:solidFill>
                  <a:schemeClr val="hlink"/>
                </a:solidFill>
                <a:hlinkClick r:id="rId3"/>
              </a:rPr>
              <a:t>podblanickeekocentrum.cz</a:t>
            </a:r>
            <a:r>
              <a:rPr lang="cs" dirty="0"/>
              <a:t>)</a:t>
            </a:r>
            <a:endParaRPr dirty="0"/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1550" y="347825"/>
            <a:ext cx="5317526" cy="71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32300" y="4326275"/>
            <a:ext cx="2266350" cy="62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10946" y="661909"/>
            <a:ext cx="2857500" cy="64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715725" y="1528500"/>
            <a:ext cx="8116500" cy="27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dirty="0" smtClean="0"/>
              <a:t>Pořádáme </a:t>
            </a:r>
            <a:r>
              <a:rPr lang="cs" dirty="0"/>
              <a:t>krajské kolo ekologické olympiády </a:t>
            </a:r>
            <a:endParaRPr lang="cs-CZ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cs-CZ" dirty="0"/>
              <a:t>Semináře a konference EVVO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550" y="347825"/>
            <a:ext cx="5317526" cy="71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32300" y="4326275"/>
            <a:ext cx="2266350" cy="62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71227" y="1675580"/>
            <a:ext cx="2172773" cy="497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32300" y="2182441"/>
            <a:ext cx="2180081" cy="497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032975" y="604188"/>
            <a:ext cx="1665000" cy="744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580" y="4452042"/>
            <a:ext cx="1802444" cy="670116"/>
          </a:xfrm>
          <a:prstGeom prst="rect">
            <a:avLst/>
          </a:prstGeom>
        </p:spPr>
      </p:pic>
      <p:pic>
        <p:nvPicPr>
          <p:cNvPr id="9" name="Google Shape;57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318684" y="4634442"/>
            <a:ext cx="1718620" cy="305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84" y="4315792"/>
            <a:ext cx="1387150" cy="725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80</Words>
  <Application>Microsoft Office PowerPoint</Application>
  <PresentationFormat>Předvádění na obrazovce (16:9)</PresentationFormat>
  <Paragraphs>22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Fira Sans</vt:lpstr>
      <vt:lpstr>Arial</vt:lpstr>
      <vt:lpstr>Simple Light</vt:lpstr>
      <vt:lpstr>XXI. středočeská konference k environmentální výchově</vt:lpstr>
      <vt:lpstr>EVVO v ČSOP Vlašim</vt:lpstr>
      <vt:lpstr>Nabídka ekocentra pedagogům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XXI. středočeská konference k environmentální výchově</dc:title>
  <dc:creator>Tomas</dc:creator>
  <cp:lastModifiedBy>Tomas</cp:lastModifiedBy>
  <cp:revision>5</cp:revision>
  <dcterms:modified xsi:type="dcterms:W3CDTF">2021-11-10T16:45:56Z</dcterms:modified>
</cp:coreProperties>
</file>