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1" r:id="rId20"/>
    <p:sldId id="27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34b57670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34b57670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e7157e18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e7157e18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e7157e1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e7157e1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e7157e183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e7157e183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e7157e18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e7157e18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e7157e18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e7157e18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e7157e18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e7157e18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e7157e18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e7157e18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34b57670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34b57670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34b57670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34b57670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34b57670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34b57670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34b57670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34b57670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34b57670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34b57670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34b57670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34b57670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e7157e18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e7157e18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e7157e18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e7157e18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sveskole.cz/detail/cz/zasadte-si-svoji-zelenou-ucebn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hyperlink" Target="https://www.lesveskole.cz/l/prvni-skolni-les-do-kapsy-vysaz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0" y="0"/>
            <a:ext cx="9013200" cy="50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276" y="0"/>
            <a:ext cx="74409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0"/>
            <a:ext cx="8896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Školní les do kapsy - principy:</a:t>
            </a: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-100-200m2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-výsadba 3-5 stromů na m2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-původní druhy dřevin, půdní rozbor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-vysazeno s dětmi, rodiči, sousedy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-hustě zamulčováno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-uvnitř prostor pro posezení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-minimální šířka bez přerušení 4m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-využívá se pro výuku a pobyt dětí v přírodě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19" y="0"/>
            <a:ext cx="79769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125" y="-12"/>
            <a:ext cx="1543050" cy="15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25" y="-96777"/>
            <a:ext cx="7524375" cy="53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5606C-172D-4A32-827D-B78E76110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D6455A-4609-4EAD-B3FD-71F2920B1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s://www.lesveskole.cz/_files/200000855-6bdf46bdf6/IMG_0804.JPG?ph=16284a17bd">
            <a:extLst>
              <a:ext uri="{FF2B5EF4-FFF2-40B4-BE49-F238E27FC236}">
                <a16:creationId xmlns:a16="http://schemas.microsoft.com/office/drawing/2014/main" id="{99F2D6B1-6E48-4C80-A6B6-51F9102A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A97EA-8AAD-4E11-B71A-5BBEAE2B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1C38E40-3D38-4B7E-BE70-B49ADBFD9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s://www.lesveskole.cz/_files/200000798-f09a3f09a6/_A738492.jpg?ph=16284a17bd">
            <a:extLst>
              <a:ext uri="{FF2B5EF4-FFF2-40B4-BE49-F238E27FC236}">
                <a16:creationId xmlns:a16="http://schemas.microsoft.com/office/drawing/2014/main" id="{4EB091D2-6AA6-4714-A352-A8C16F48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0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F5C99-BC1F-4EAF-8527-0B001B77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5C0A080-DAA3-447D-901B-F0DEB93AC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s://www.lesveskole.cz/_files/200000834-b8598b859a/_A913667.jpg?ph=16284a17bd">
            <a:extLst>
              <a:ext uri="{FF2B5EF4-FFF2-40B4-BE49-F238E27FC236}">
                <a16:creationId xmlns:a16="http://schemas.microsoft.com/office/drawing/2014/main" id="{2E3FB83C-919C-4068-99D8-BDF0A98A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96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801A0-BCE2-41D6-9FC3-550909E9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F85C90-35BB-45EF-A108-D1E2DCB0A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s://www.lesveskole.cz/_files/200000820-b8857b8859/_A738736.jpg?ph=16284a17bd">
            <a:extLst>
              <a:ext uri="{FF2B5EF4-FFF2-40B4-BE49-F238E27FC236}">
                <a16:creationId xmlns:a16="http://schemas.microsoft.com/office/drawing/2014/main" id="{191B5694-A461-43B4-A654-DBB3390A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49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7504275" y="23250"/>
            <a:ext cx="1697700" cy="22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 dirty="0">
                <a:solidFill>
                  <a:schemeClr val="dk1"/>
                </a:solidFill>
              </a:rPr>
              <a:t>Více informací v článku</a:t>
            </a:r>
            <a:r>
              <a:rPr lang="cs" sz="1400" dirty="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" sz="1400" u="sng" dirty="0">
                <a:solidFill>
                  <a:schemeClr val="hlink"/>
                </a:solidFill>
                <a:hlinkClick r:id="rId3"/>
              </a:rPr>
              <a:t>https://lesveskole.cz/detail/cz/zasadte-si-svoji-zelenou-ucebnu</a:t>
            </a:r>
            <a:endParaRPr sz="14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A také zde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cs-CZ" dirty="0">
                <a:hlinkClick r:id="rId4"/>
              </a:rPr>
              <a:t>https://www.lesveskole.cz/l/prvni-skolni-les-do-kapsy-vysazen/</a:t>
            </a:r>
            <a:endParaRPr lang="cs-CZ" dirty="0"/>
          </a:p>
          <a:p>
            <a:pPr marL="0" lvl="0" indent="0"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254"/>
            <a:ext cx="7372200" cy="50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8098800" y="4450325"/>
            <a:ext cx="73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foto: ivn.nl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Les ve škole pro </a:t>
            </a:r>
            <a:r>
              <a:rPr lang="cs-CZ" dirty="0"/>
              <a:t>Z</a:t>
            </a:r>
            <a:r>
              <a:rPr lang="cs" dirty="0"/>
              <a:t>Š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60275" y="1152475"/>
            <a:ext cx="329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chemeClr val="dk1"/>
                </a:solidFill>
              </a:rPr>
              <a:t>•</a:t>
            </a:r>
            <a:r>
              <a:rPr lang="cs" dirty="0">
                <a:solidFill>
                  <a:schemeClr val="dk1"/>
                </a:solidFill>
              </a:rPr>
              <a:t> </a:t>
            </a:r>
            <a:r>
              <a:rPr lang="c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11 </a:t>
            </a:r>
            <a:r>
              <a:rPr lang="c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metodických materiálů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dirty="0">
                <a:solidFill>
                  <a:schemeClr val="dk1"/>
                </a:solidFill>
              </a:rPr>
              <a:t>• </a:t>
            </a:r>
            <a:r>
              <a:rPr lang="c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Motivační příběh, individuální i skupinová zadání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dirty="0">
                <a:solidFill>
                  <a:schemeClr val="dk1"/>
                </a:solidFill>
              </a:rPr>
              <a:t>•</a:t>
            </a:r>
            <a:r>
              <a:rPr lang="c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Sami rozhodujete co a kdy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dirty="0">
                <a:solidFill>
                  <a:schemeClr val="dk1"/>
                </a:solidFill>
              </a:rPr>
              <a:t>•</a:t>
            </a:r>
            <a:r>
              <a:rPr lang="c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Cyklus: Příprava &gt; Výprava &gt; Reflexe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26" name="Picture 2" descr="https://www.lesveskole.cz/_files/200000027-6943169433/450/Bal%C3%AD%C4%8Dek%20pro%20Z%C5%A0-0.jpg?ph=16284a17bd">
            <a:extLst>
              <a:ext uri="{FF2B5EF4-FFF2-40B4-BE49-F238E27FC236}">
                <a16:creationId xmlns:a16="http://schemas.microsoft.com/office/drawing/2014/main" id="{DE04F817-FCC5-485D-9F65-B4C1D4EB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02" y="574625"/>
            <a:ext cx="5634522" cy="39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lesveskole.cz					skolniles.cz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8927"/>
            <a:ext cx="9144000" cy="376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288" y="-224700"/>
            <a:ext cx="3623425" cy="55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74" y="73774"/>
            <a:ext cx="4269530" cy="48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971" y="-62275"/>
            <a:ext cx="341155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188" y="-61975"/>
            <a:ext cx="44877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174" y="1017724"/>
            <a:ext cx="2389500" cy="43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33008"/>
            <a:ext cx="2888475" cy="35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9675" y="217150"/>
            <a:ext cx="3618294" cy="43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120" b="1"/>
              <a:t>Školní les do kapsy</a:t>
            </a:r>
            <a:endParaRPr sz="3120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t="15426"/>
          <a:stretch/>
        </p:blipFill>
        <p:spPr>
          <a:xfrm>
            <a:off x="2386175" y="1064900"/>
            <a:ext cx="3852575" cy="41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7084500" y="4889975"/>
            <a:ext cx="205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/>
              <a:t>zdroj: ivn.nl 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5"/>
            <a:ext cx="9144000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141</Words>
  <Application>Microsoft Office PowerPoint</Application>
  <PresentationFormat>Předvádění na obrazovce (16:9)</PresentationFormat>
  <Paragraphs>22</Paragraphs>
  <Slides>20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Calibri</vt:lpstr>
      <vt:lpstr>Simple Light</vt:lpstr>
      <vt:lpstr>Prezentace aplikace PowerPoint</vt:lpstr>
      <vt:lpstr>Les ve škole pro ZŠ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Školní les do kapsy</vt:lpstr>
      <vt:lpstr>Prezentace aplikace PowerPoint</vt:lpstr>
      <vt:lpstr>Prezentace aplikace PowerPoint</vt:lpstr>
      <vt:lpstr>Prezentace aplikace PowerPoint</vt:lpstr>
      <vt:lpstr>Školní les do kapsy - principy: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lesveskole.cz     skolniles.cz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Froněk</dc:creator>
  <cp:lastModifiedBy>Jan Froněk</cp:lastModifiedBy>
  <cp:revision>1</cp:revision>
  <dcterms:modified xsi:type="dcterms:W3CDTF">2021-11-08T12:44:34Z</dcterms:modified>
</cp:coreProperties>
</file>